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image/gif" Extension="gif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autoCompressPictures="0" embedTrueTypeFonts="1" strictFirstAndLastChars="0" saveSubsetFonts="1">
  <p:sldMasterIdLst>
    <p:sldMasterId id="2147483659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</p:sldIdLst>
  <p:sldSz cy="5143500" cx="9144000"/>
  <p:notesSz cx="6858000" cy="9144000"/>
  <p:embeddedFontLst>
    <p:embeddedFont>
      <p:font typeface="Average"/>
      <p:regular r:id="rId13"/>
    </p:embeddedFont>
    <p:embeddedFont>
      <p:font typeface="Oswald"/>
      <p:regular r:id="rId14"/>
      <p:bold r:id="rId15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/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3" Type="http://schemas.openxmlformats.org/officeDocument/2006/relationships/font" Target="fonts/Average-regular.fntdata"/><Relationship Id="rId12" Type="http://schemas.openxmlformats.org/officeDocument/2006/relationships/slide" Target="slides/slide8.xml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15" Type="http://schemas.openxmlformats.org/officeDocument/2006/relationships/font" Target="fonts/Oswald-bold.fntdata"/><Relationship Id="rId14" Type="http://schemas.openxmlformats.org/officeDocument/2006/relationships/font" Target="fonts/Oswald-regular.fntdata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4" name="Shape 4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 sz="1100"/>
            </a:lvl1pPr>
            <a:lvl2pPr lvl="1">
              <a:spcBef>
                <a:spcPts val="0"/>
              </a:spcBef>
              <a:defRPr sz="1100"/>
            </a:lvl2pPr>
            <a:lvl3pPr lvl="2">
              <a:spcBef>
                <a:spcPts val="0"/>
              </a:spcBef>
              <a:defRPr sz="1100"/>
            </a:lvl3pPr>
            <a:lvl4pPr lvl="3">
              <a:spcBef>
                <a:spcPts val="0"/>
              </a:spcBef>
              <a:defRPr sz="1100"/>
            </a:lvl4pPr>
            <a:lvl5pPr lvl="4">
              <a:spcBef>
                <a:spcPts val="0"/>
              </a:spcBef>
              <a:defRPr sz="1100"/>
            </a:lvl5pPr>
            <a:lvl6pPr lvl="5">
              <a:spcBef>
                <a:spcPts val="0"/>
              </a:spcBef>
              <a:defRPr sz="1100"/>
            </a:lvl6pPr>
            <a:lvl7pPr lvl="6">
              <a:spcBef>
                <a:spcPts val="0"/>
              </a:spcBef>
              <a:defRPr sz="1100"/>
            </a:lvl7pPr>
            <a:lvl8pPr lvl="7">
              <a:spcBef>
                <a:spcPts val="0"/>
              </a:spcBef>
              <a:defRPr sz="1100"/>
            </a:lvl8pPr>
            <a:lvl9pPr lvl="8">
              <a:spcBef>
                <a:spcPts val="0"/>
              </a:spcBef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Shape 56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57" name="Shape 57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hape 65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66" name="Shape 66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Shape 84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85" name="Shape 85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Shape 91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92" name="Shape 92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Shape 99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00" name="Shape 100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Shape 107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08" name="Shape 108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Shape 114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15" name="Shape 115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Shape 121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22" name="Shape 122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">
  <p:cSld name="Title slid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Shape 10"/>
          <p:cNvGrpSpPr/>
          <p:nvPr/>
        </p:nvGrpSpPr>
        <p:grpSpPr>
          <a:xfrm>
            <a:off x="4350278" y="2855377"/>
            <a:ext cx="443588" cy="105632"/>
            <a:chOff x="4137525" y="2915950"/>
            <a:chExt cx="869099" cy="206999"/>
          </a:xfrm>
        </p:grpSpPr>
        <p:sp>
          <p:nvSpPr>
            <p:cNvPr id="11" name="Shape 11"/>
            <p:cNvSpPr/>
            <p:nvPr/>
          </p:nvSpPr>
          <p:spPr>
            <a:xfrm>
              <a:off x="4468575" y="2915950"/>
              <a:ext cx="206999" cy="206999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12" name="Shape 12"/>
            <p:cNvSpPr/>
            <p:nvPr/>
          </p:nvSpPr>
          <p:spPr>
            <a:xfrm>
              <a:off x="4799625" y="2915950"/>
              <a:ext cx="206999" cy="206999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13" name="Shape 13"/>
            <p:cNvSpPr/>
            <p:nvPr/>
          </p:nvSpPr>
          <p:spPr>
            <a:xfrm>
              <a:off x="4137525" y="2915950"/>
              <a:ext cx="206999" cy="206999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</p:grpSp>
      <p:sp>
        <p:nvSpPr>
          <p:cNvPr id="14" name="Shape 14"/>
          <p:cNvSpPr txBox="1"/>
          <p:nvPr>
            <p:ph type="ctrTitle"/>
          </p:nvPr>
        </p:nvSpPr>
        <p:spPr>
          <a:xfrm>
            <a:off x="671257" y="990800"/>
            <a:ext cx="7801500" cy="1730099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 algn="ctr">
              <a:spcBef>
                <a:spcPts val="0"/>
              </a:spcBef>
              <a:buSzPct val="100000"/>
              <a:defRPr sz="4800"/>
            </a:lvl1pPr>
            <a:lvl2pPr lvl="1" algn="ctr">
              <a:spcBef>
                <a:spcPts val="0"/>
              </a:spcBef>
              <a:buSzPct val="100000"/>
              <a:defRPr sz="4800"/>
            </a:lvl2pPr>
            <a:lvl3pPr lvl="2" algn="ctr">
              <a:spcBef>
                <a:spcPts val="0"/>
              </a:spcBef>
              <a:buSzPct val="100000"/>
              <a:defRPr sz="4800"/>
            </a:lvl3pPr>
            <a:lvl4pPr lvl="3" algn="ctr">
              <a:spcBef>
                <a:spcPts val="0"/>
              </a:spcBef>
              <a:buSzPct val="100000"/>
              <a:defRPr sz="4800"/>
            </a:lvl4pPr>
            <a:lvl5pPr lvl="4" algn="ctr">
              <a:spcBef>
                <a:spcPts val="0"/>
              </a:spcBef>
              <a:buSzPct val="100000"/>
              <a:defRPr sz="4800"/>
            </a:lvl5pPr>
            <a:lvl6pPr lvl="5" algn="ctr">
              <a:spcBef>
                <a:spcPts val="0"/>
              </a:spcBef>
              <a:buSzPct val="100000"/>
              <a:defRPr sz="4800"/>
            </a:lvl6pPr>
            <a:lvl7pPr lvl="6" algn="ctr">
              <a:spcBef>
                <a:spcPts val="0"/>
              </a:spcBef>
              <a:buSzPct val="100000"/>
              <a:defRPr sz="4800"/>
            </a:lvl7pPr>
            <a:lvl8pPr lvl="7" algn="ctr">
              <a:spcBef>
                <a:spcPts val="0"/>
              </a:spcBef>
              <a:buSzPct val="100000"/>
              <a:defRPr sz="4800"/>
            </a:lvl8pPr>
            <a:lvl9pPr lvl="8" algn="ctr">
              <a:spcBef>
                <a:spcPts val="0"/>
              </a:spcBef>
              <a:buSzPct val="100000"/>
              <a:defRPr sz="4800"/>
            </a:lvl9pPr>
          </a:lstStyle>
          <a:p/>
        </p:txBody>
      </p:sp>
      <p:sp>
        <p:nvSpPr>
          <p:cNvPr id="15" name="Shape 15"/>
          <p:cNvSpPr txBox="1"/>
          <p:nvPr>
            <p:ph idx="1" type="subTitle"/>
          </p:nvPr>
        </p:nvSpPr>
        <p:spPr>
          <a:xfrm>
            <a:off x="671250" y="3174875"/>
            <a:ext cx="7801500" cy="7926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9pPr>
          </a:lstStyle>
          <a:p/>
        </p:txBody>
      </p:sp>
      <p:sp>
        <p:nvSpPr>
          <p:cNvPr id="16" name="Shape 16"/>
          <p:cNvSpPr txBox="1"/>
          <p:nvPr>
            <p:ph idx="12" type="sldNum"/>
          </p:nvPr>
        </p:nvSpPr>
        <p:spPr>
          <a:xfrm>
            <a:off x="8490250" y="4681009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Big number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Shape 50"/>
          <p:cNvSpPr txBox="1"/>
          <p:nvPr>
            <p:ph type="title"/>
          </p:nvPr>
        </p:nvSpPr>
        <p:spPr>
          <a:xfrm>
            <a:off x="311700" y="1255275"/>
            <a:ext cx="8520599" cy="18906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 algn="ctr">
              <a:spcBef>
                <a:spcPts val="0"/>
              </a:spcBef>
              <a:buSzPct val="100000"/>
              <a:defRPr sz="12000"/>
            </a:lvl1pPr>
            <a:lvl2pPr lvl="1" algn="ctr">
              <a:spcBef>
                <a:spcPts val="0"/>
              </a:spcBef>
              <a:buSzPct val="100000"/>
              <a:defRPr sz="12000"/>
            </a:lvl2pPr>
            <a:lvl3pPr lvl="2" algn="ctr">
              <a:spcBef>
                <a:spcPts val="0"/>
              </a:spcBef>
              <a:buSzPct val="100000"/>
              <a:defRPr sz="12000"/>
            </a:lvl3pPr>
            <a:lvl4pPr lvl="3" algn="ctr">
              <a:spcBef>
                <a:spcPts val="0"/>
              </a:spcBef>
              <a:buSzPct val="100000"/>
              <a:defRPr sz="12000"/>
            </a:lvl4pPr>
            <a:lvl5pPr lvl="4" algn="ctr">
              <a:spcBef>
                <a:spcPts val="0"/>
              </a:spcBef>
              <a:buSzPct val="100000"/>
              <a:defRPr sz="12000"/>
            </a:lvl5pPr>
            <a:lvl6pPr lvl="5" algn="ctr">
              <a:spcBef>
                <a:spcPts val="0"/>
              </a:spcBef>
              <a:buSzPct val="100000"/>
              <a:defRPr sz="12000"/>
            </a:lvl6pPr>
            <a:lvl7pPr lvl="6" algn="ctr">
              <a:spcBef>
                <a:spcPts val="0"/>
              </a:spcBef>
              <a:buSzPct val="100000"/>
              <a:defRPr sz="12000"/>
            </a:lvl7pPr>
            <a:lvl8pPr lvl="7" algn="ctr">
              <a:spcBef>
                <a:spcPts val="0"/>
              </a:spcBef>
              <a:buSzPct val="100000"/>
              <a:defRPr sz="12000"/>
            </a:lvl8pPr>
            <a:lvl9pPr lvl="8" algn="ctr">
              <a:spcBef>
                <a:spcPts val="0"/>
              </a:spcBef>
              <a:buSzPct val="100000"/>
              <a:defRPr sz="12000"/>
            </a:lvl9pPr>
          </a:lstStyle>
          <a:p/>
        </p:txBody>
      </p:sp>
      <p:sp>
        <p:nvSpPr>
          <p:cNvPr id="51" name="Shape 51"/>
          <p:cNvSpPr txBox="1"/>
          <p:nvPr>
            <p:ph idx="1" type="body"/>
          </p:nvPr>
        </p:nvSpPr>
        <p:spPr>
          <a:xfrm>
            <a:off x="311700" y="3228425"/>
            <a:ext cx="8520599" cy="13008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algn="ctr">
              <a:spcBef>
                <a:spcPts val="0"/>
              </a:spcBef>
              <a:defRPr/>
            </a:lvl1pPr>
            <a:lvl2pPr lvl="1" algn="ctr">
              <a:spcBef>
                <a:spcPts val="0"/>
              </a:spcBef>
              <a:defRPr/>
            </a:lvl2pPr>
            <a:lvl3pPr lvl="2" algn="ctr">
              <a:spcBef>
                <a:spcPts val="0"/>
              </a:spcBef>
              <a:defRPr/>
            </a:lvl3pPr>
            <a:lvl4pPr lvl="3" algn="ctr">
              <a:spcBef>
                <a:spcPts val="0"/>
              </a:spcBef>
              <a:defRPr/>
            </a:lvl4pPr>
            <a:lvl5pPr lvl="4" algn="ctr">
              <a:spcBef>
                <a:spcPts val="0"/>
              </a:spcBef>
              <a:defRPr/>
            </a:lvl5pPr>
            <a:lvl6pPr lvl="5" algn="ctr">
              <a:spcBef>
                <a:spcPts val="0"/>
              </a:spcBef>
              <a:defRPr/>
            </a:lvl6pPr>
            <a:lvl7pPr lvl="6" algn="ctr">
              <a:spcBef>
                <a:spcPts val="0"/>
              </a:spcBef>
              <a:defRPr/>
            </a:lvl7pPr>
            <a:lvl8pPr lvl="7" algn="ctr">
              <a:spcBef>
                <a:spcPts val="0"/>
              </a:spcBef>
              <a:defRPr/>
            </a:lvl8pPr>
            <a:lvl9pPr lvl="8" algn="ctr">
              <a:spcBef>
                <a:spcPts val="0"/>
              </a:spcBef>
              <a:defRPr/>
            </a:lvl9pPr>
          </a:lstStyle>
          <a:p/>
        </p:txBody>
      </p:sp>
      <p:sp>
        <p:nvSpPr>
          <p:cNvPr id="52" name="Shape 52"/>
          <p:cNvSpPr txBox="1"/>
          <p:nvPr>
            <p:ph idx="12" type="sldNum"/>
          </p:nvPr>
        </p:nvSpPr>
        <p:spPr>
          <a:xfrm>
            <a:off x="8490250" y="4681009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blank">
  <p:cSld name="Blank"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Shape 54"/>
          <p:cNvSpPr txBox="1"/>
          <p:nvPr>
            <p:ph idx="12" type="sldNum"/>
          </p:nvPr>
        </p:nvSpPr>
        <p:spPr>
          <a:xfrm>
            <a:off x="8490250" y="4681009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secHead">
  <p:cSld name="Section title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hape 18"/>
          <p:cNvSpPr txBox="1"/>
          <p:nvPr>
            <p:ph type="title"/>
          </p:nvPr>
        </p:nvSpPr>
        <p:spPr>
          <a:xfrm>
            <a:off x="671250" y="2141250"/>
            <a:ext cx="7852199" cy="8610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 algn="ctr">
              <a:spcBef>
                <a:spcPts val="0"/>
              </a:spcBef>
              <a:buSzPct val="100000"/>
              <a:defRPr sz="3600"/>
            </a:lvl1pPr>
            <a:lvl2pPr lvl="1" algn="ctr">
              <a:spcBef>
                <a:spcPts val="0"/>
              </a:spcBef>
              <a:buSzPct val="100000"/>
              <a:defRPr sz="3600"/>
            </a:lvl2pPr>
            <a:lvl3pPr lvl="2" algn="ctr">
              <a:spcBef>
                <a:spcPts val="0"/>
              </a:spcBef>
              <a:buSzPct val="100000"/>
              <a:defRPr sz="3600"/>
            </a:lvl3pPr>
            <a:lvl4pPr lvl="3" algn="ctr">
              <a:spcBef>
                <a:spcPts val="0"/>
              </a:spcBef>
              <a:buSzPct val="100000"/>
              <a:defRPr sz="3600"/>
            </a:lvl4pPr>
            <a:lvl5pPr lvl="4" algn="ctr">
              <a:spcBef>
                <a:spcPts val="0"/>
              </a:spcBef>
              <a:buSzPct val="100000"/>
              <a:defRPr sz="3600"/>
            </a:lvl5pPr>
            <a:lvl6pPr lvl="5" algn="ctr">
              <a:spcBef>
                <a:spcPts val="0"/>
              </a:spcBef>
              <a:buSzPct val="100000"/>
              <a:defRPr sz="3600"/>
            </a:lvl6pPr>
            <a:lvl7pPr lvl="6" algn="ctr">
              <a:spcBef>
                <a:spcPts val="0"/>
              </a:spcBef>
              <a:buSzPct val="100000"/>
              <a:defRPr sz="3600"/>
            </a:lvl7pPr>
            <a:lvl8pPr lvl="7" algn="ctr">
              <a:spcBef>
                <a:spcPts val="0"/>
              </a:spcBef>
              <a:buSzPct val="100000"/>
              <a:defRPr sz="3600"/>
            </a:lvl8pPr>
            <a:lvl9pPr lvl="8" algn="ctr">
              <a:spcBef>
                <a:spcPts val="0"/>
              </a:spcBef>
              <a:buSzPct val="100000"/>
              <a:defRPr sz="3600"/>
            </a:lvl9pPr>
          </a:lstStyle>
          <a:p/>
        </p:txBody>
      </p:sp>
      <p:sp>
        <p:nvSpPr>
          <p:cNvPr id="19" name="Shape 19"/>
          <p:cNvSpPr txBox="1"/>
          <p:nvPr>
            <p:ph idx="12" type="sldNum"/>
          </p:nvPr>
        </p:nvSpPr>
        <p:spPr>
          <a:xfrm>
            <a:off x="8490250" y="4681009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x">
  <p:cSld name="Title and body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 txBox="1"/>
          <p:nvPr>
            <p:ph type="title"/>
          </p:nvPr>
        </p:nvSpPr>
        <p:spPr>
          <a:xfrm>
            <a:off x="311700" y="445025"/>
            <a:ext cx="8520599" cy="572699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22" name="Shape 22"/>
          <p:cNvSpPr txBox="1"/>
          <p:nvPr>
            <p:ph idx="1" type="body"/>
          </p:nvPr>
        </p:nvSpPr>
        <p:spPr>
          <a:xfrm>
            <a:off x="311700" y="1152475"/>
            <a:ext cx="8520599" cy="34164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23" name="Shape 23"/>
          <p:cNvSpPr txBox="1"/>
          <p:nvPr>
            <p:ph idx="12" type="sldNum"/>
          </p:nvPr>
        </p:nvSpPr>
        <p:spPr>
          <a:xfrm>
            <a:off x="8490250" y="4681009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ColTx">
  <p:cSld name="Title and two columns">
    <p:spTree>
      <p:nvGrpSpPr>
        <p:cNvPr id="24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Shape 25"/>
          <p:cNvSpPr txBox="1"/>
          <p:nvPr>
            <p:ph type="title"/>
          </p:nvPr>
        </p:nvSpPr>
        <p:spPr>
          <a:xfrm>
            <a:off x="311700" y="445025"/>
            <a:ext cx="8520599" cy="572699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26" name="Shape 26"/>
          <p:cNvSpPr txBox="1"/>
          <p:nvPr>
            <p:ph idx="1" type="body"/>
          </p:nvPr>
        </p:nvSpPr>
        <p:spPr>
          <a:xfrm>
            <a:off x="311700" y="1152475"/>
            <a:ext cx="3999899" cy="34164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27" name="Shape 27"/>
          <p:cNvSpPr txBox="1"/>
          <p:nvPr>
            <p:ph idx="2" type="body"/>
          </p:nvPr>
        </p:nvSpPr>
        <p:spPr>
          <a:xfrm>
            <a:off x="4832400" y="1152475"/>
            <a:ext cx="3999899" cy="34164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28" name="Shape 28"/>
          <p:cNvSpPr txBox="1"/>
          <p:nvPr>
            <p:ph idx="12" type="sldNum"/>
          </p:nvPr>
        </p:nvSpPr>
        <p:spPr>
          <a:xfrm>
            <a:off x="8490250" y="4681009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Only">
  <p:cSld name="Title only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Shape 30"/>
          <p:cNvSpPr txBox="1"/>
          <p:nvPr>
            <p:ph type="title"/>
          </p:nvPr>
        </p:nvSpPr>
        <p:spPr>
          <a:xfrm>
            <a:off x="311700" y="445025"/>
            <a:ext cx="8520599" cy="572699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31" name="Shape 31"/>
          <p:cNvSpPr txBox="1"/>
          <p:nvPr>
            <p:ph idx="12" type="sldNum"/>
          </p:nvPr>
        </p:nvSpPr>
        <p:spPr>
          <a:xfrm>
            <a:off x="8490250" y="4681009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One column tex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/>
          <p:nvPr>
            <p:ph type="title"/>
          </p:nvPr>
        </p:nvSpPr>
        <p:spPr>
          <a:xfrm>
            <a:off x="311700" y="555600"/>
            <a:ext cx="2807999" cy="755699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>
              <a:spcBef>
                <a:spcPts val="0"/>
              </a:spcBef>
              <a:buSzPct val="100000"/>
              <a:defRPr sz="2400"/>
            </a:lvl1pPr>
            <a:lvl2pPr lvl="1">
              <a:spcBef>
                <a:spcPts val="0"/>
              </a:spcBef>
              <a:buSzPct val="100000"/>
              <a:defRPr sz="2400"/>
            </a:lvl2pPr>
            <a:lvl3pPr lvl="2">
              <a:spcBef>
                <a:spcPts val="0"/>
              </a:spcBef>
              <a:buSzPct val="100000"/>
              <a:defRPr sz="2400"/>
            </a:lvl3pPr>
            <a:lvl4pPr lvl="3">
              <a:spcBef>
                <a:spcPts val="0"/>
              </a:spcBef>
              <a:buSzPct val="100000"/>
              <a:defRPr sz="2400"/>
            </a:lvl4pPr>
            <a:lvl5pPr lvl="4">
              <a:spcBef>
                <a:spcPts val="0"/>
              </a:spcBef>
              <a:buSzPct val="100000"/>
              <a:defRPr sz="2400"/>
            </a:lvl5pPr>
            <a:lvl6pPr lvl="5">
              <a:spcBef>
                <a:spcPts val="0"/>
              </a:spcBef>
              <a:buSzPct val="100000"/>
              <a:defRPr sz="2400"/>
            </a:lvl6pPr>
            <a:lvl7pPr lvl="6">
              <a:spcBef>
                <a:spcPts val="0"/>
              </a:spcBef>
              <a:buSzPct val="100000"/>
              <a:defRPr sz="2400"/>
            </a:lvl7pPr>
            <a:lvl8pPr lvl="7">
              <a:spcBef>
                <a:spcPts val="0"/>
              </a:spcBef>
              <a:buSzPct val="100000"/>
              <a:defRPr sz="2400"/>
            </a:lvl8pPr>
            <a:lvl9pPr lvl="8">
              <a:spcBef>
                <a:spcPts val="0"/>
              </a:spcBef>
              <a:buSzPct val="100000"/>
              <a:defRPr sz="2400"/>
            </a:lvl9pPr>
          </a:lstStyle>
          <a:p/>
        </p:txBody>
      </p:sp>
      <p:sp>
        <p:nvSpPr>
          <p:cNvPr id="34" name="Shape 34"/>
          <p:cNvSpPr txBox="1"/>
          <p:nvPr>
            <p:ph idx="1" type="body"/>
          </p:nvPr>
        </p:nvSpPr>
        <p:spPr>
          <a:xfrm>
            <a:off x="311700" y="1389600"/>
            <a:ext cx="2807999" cy="31794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SzPct val="100000"/>
              <a:defRPr sz="12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35" name="Shape 35"/>
          <p:cNvSpPr txBox="1"/>
          <p:nvPr>
            <p:ph idx="12" type="sldNum"/>
          </p:nvPr>
        </p:nvSpPr>
        <p:spPr>
          <a:xfrm>
            <a:off x="8490250" y="4681009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Main point">
    <p:bg>
      <p:bgPr>
        <a:solidFill>
          <a:schemeClr val="lt2"/>
        </a:solidFill>
      </p:bgPr>
    </p:bg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Shape 37"/>
          <p:cNvSpPr txBox="1"/>
          <p:nvPr>
            <p:ph type="title"/>
          </p:nvPr>
        </p:nvSpPr>
        <p:spPr>
          <a:xfrm>
            <a:off x="490250" y="526350"/>
            <a:ext cx="6227100" cy="40908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38" name="Shape 38"/>
          <p:cNvSpPr txBox="1"/>
          <p:nvPr>
            <p:ph idx="12" type="sldNum"/>
          </p:nvPr>
        </p:nvSpPr>
        <p:spPr>
          <a:xfrm>
            <a:off x="8490250" y="4681009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lt1"/>
                </a:solidFill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Section title and description">
    <p:spTree>
      <p:nvGrpSpPr>
        <p:cNvPr id="39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Shape 40"/>
          <p:cNvSpPr/>
          <p:nvPr/>
        </p:nvSpPr>
        <p:spPr>
          <a:xfrm>
            <a:off x="4572000" y="0"/>
            <a:ext cx="4572000" cy="5143499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cxnSp>
        <p:nvCxnSpPr>
          <p:cNvPr id="41" name="Shape 41"/>
          <p:cNvCxnSpPr/>
          <p:nvPr/>
        </p:nvCxnSpPr>
        <p:spPr>
          <a:xfrm>
            <a:off x="5029675" y="4495500"/>
            <a:ext cx="4683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42" name="Shape 42"/>
          <p:cNvSpPr txBox="1"/>
          <p:nvPr>
            <p:ph type="title"/>
          </p:nvPr>
        </p:nvSpPr>
        <p:spPr>
          <a:xfrm>
            <a:off x="265500" y="1081400"/>
            <a:ext cx="4045199" cy="17103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 algn="ctr">
              <a:spcBef>
                <a:spcPts val="0"/>
              </a:spcBef>
              <a:buSzPct val="100000"/>
              <a:defRPr sz="4200"/>
            </a:lvl1pPr>
            <a:lvl2pPr lvl="1" algn="ctr">
              <a:spcBef>
                <a:spcPts val="0"/>
              </a:spcBef>
              <a:buSzPct val="100000"/>
              <a:defRPr sz="4200"/>
            </a:lvl2pPr>
            <a:lvl3pPr lvl="2" algn="ctr">
              <a:spcBef>
                <a:spcPts val="0"/>
              </a:spcBef>
              <a:buSzPct val="100000"/>
              <a:defRPr sz="4200"/>
            </a:lvl3pPr>
            <a:lvl4pPr lvl="3" algn="ctr">
              <a:spcBef>
                <a:spcPts val="0"/>
              </a:spcBef>
              <a:buSzPct val="100000"/>
              <a:defRPr sz="4200"/>
            </a:lvl4pPr>
            <a:lvl5pPr lvl="4" algn="ctr">
              <a:spcBef>
                <a:spcPts val="0"/>
              </a:spcBef>
              <a:buSzPct val="100000"/>
              <a:defRPr sz="4200"/>
            </a:lvl5pPr>
            <a:lvl6pPr lvl="5" algn="ctr">
              <a:spcBef>
                <a:spcPts val="0"/>
              </a:spcBef>
              <a:buSzPct val="100000"/>
              <a:defRPr sz="4200"/>
            </a:lvl6pPr>
            <a:lvl7pPr lvl="6" algn="ctr">
              <a:spcBef>
                <a:spcPts val="0"/>
              </a:spcBef>
              <a:buSzPct val="100000"/>
              <a:defRPr sz="4200"/>
            </a:lvl7pPr>
            <a:lvl8pPr lvl="7" algn="ctr">
              <a:spcBef>
                <a:spcPts val="0"/>
              </a:spcBef>
              <a:buSzPct val="100000"/>
              <a:defRPr sz="4200"/>
            </a:lvl8pPr>
            <a:lvl9pPr lvl="8" algn="ctr">
              <a:spcBef>
                <a:spcPts val="0"/>
              </a:spcBef>
              <a:buSzPct val="100000"/>
              <a:defRPr sz="4200"/>
            </a:lvl9pPr>
          </a:lstStyle>
          <a:p/>
        </p:txBody>
      </p:sp>
      <p:sp>
        <p:nvSpPr>
          <p:cNvPr id="43" name="Shape 43"/>
          <p:cNvSpPr txBox="1"/>
          <p:nvPr>
            <p:ph idx="1" type="subTitle"/>
          </p:nvPr>
        </p:nvSpPr>
        <p:spPr>
          <a:xfrm>
            <a:off x="265500" y="2845200"/>
            <a:ext cx="4045199" cy="13455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  <a:defRPr sz="2100">
                <a:solidFill>
                  <a:schemeClr val="dk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  <a:defRPr sz="2100">
                <a:solidFill>
                  <a:schemeClr val="dk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  <a:defRPr sz="2100">
                <a:solidFill>
                  <a:schemeClr val="dk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  <a:defRPr sz="2100">
                <a:solidFill>
                  <a:schemeClr val="dk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  <a:defRPr sz="2100">
                <a:solidFill>
                  <a:schemeClr val="dk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  <a:defRPr sz="2100">
                <a:solidFill>
                  <a:schemeClr val="dk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  <a:defRPr sz="2100">
                <a:solidFill>
                  <a:schemeClr val="dk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  <a:defRPr sz="2100">
                <a:solidFill>
                  <a:schemeClr val="dk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  <a:defRPr sz="21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44" name="Shape 44"/>
          <p:cNvSpPr txBox="1"/>
          <p:nvPr>
            <p:ph idx="2" type="body"/>
          </p:nvPr>
        </p:nvSpPr>
        <p:spPr>
          <a:xfrm>
            <a:off x="4939500" y="724200"/>
            <a:ext cx="3837000" cy="3695099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45" name="Shape 45"/>
          <p:cNvSpPr txBox="1"/>
          <p:nvPr>
            <p:ph idx="12" type="sldNum"/>
          </p:nvPr>
        </p:nvSpPr>
        <p:spPr>
          <a:xfrm>
            <a:off x="8490250" y="4681009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lt1"/>
                </a:solidFill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Caption">
    <p:spTree>
      <p:nvGrpSpPr>
        <p:cNvPr id="46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Shape 47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Oswald"/>
              <a:buNone/>
              <a:defRPr sz="21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1pPr>
          </a:lstStyle>
          <a:p/>
        </p:txBody>
      </p:sp>
      <p:sp>
        <p:nvSpPr>
          <p:cNvPr id="48" name="Shape 48"/>
          <p:cNvSpPr txBox="1"/>
          <p:nvPr>
            <p:ph idx="12" type="sldNum"/>
          </p:nvPr>
        </p:nvSpPr>
        <p:spPr>
          <a:xfrm>
            <a:off x="8490250" y="4681009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/>
          <p:nvPr>
            <p:ph type="title"/>
          </p:nvPr>
        </p:nvSpPr>
        <p:spPr>
          <a:xfrm>
            <a:off x="311700" y="445025"/>
            <a:ext cx="8520599" cy="5726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Clr>
                <a:schemeClr val="dk1"/>
              </a:buClr>
              <a:buSzPct val="100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1pPr>
            <a:lvl2pPr lvl="1">
              <a:spcBef>
                <a:spcPts val="0"/>
              </a:spcBef>
              <a:buClr>
                <a:schemeClr val="dk1"/>
              </a:buClr>
              <a:buSzPct val="100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2pPr>
            <a:lvl3pPr lvl="2">
              <a:spcBef>
                <a:spcPts val="0"/>
              </a:spcBef>
              <a:buClr>
                <a:schemeClr val="dk1"/>
              </a:buClr>
              <a:buSzPct val="100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3pPr>
            <a:lvl4pPr lvl="3">
              <a:spcBef>
                <a:spcPts val="0"/>
              </a:spcBef>
              <a:buClr>
                <a:schemeClr val="dk1"/>
              </a:buClr>
              <a:buSzPct val="100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4pPr>
            <a:lvl5pPr lvl="4">
              <a:spcBef>
                <a:spcPts val="0"/>
              </a:spcBef>
              <a:buClr>
                <a:schemeClr val="dk1"/>
              </a:buClr>
              <a:buSzPct val="100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5pPr>
            <a:lvl6pPr lvl="5">
              <a:spcBef>
                <a:spcPts val="0"/>
              </a:spcBef>
              <a:buClr>
                <a:schemeClr val="dk1"/>
              </a:buClr>
              <a:buSzPct val="100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6pPr>
            <a:lvl7pPr lvl="6">
              <a:spcBef>
                <a:spcPts val="0"/>
              </a:spcBef>
              <a:buClr>
                <a:schemeClr val="dk1"/>
              </a:buClr>
              <a:buSzPct val="100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7pPr>
            <a:lvl8pPr lvl="7">
              <a:spcBef>
                <a:spcPts val="0"/>
              </a:spcBef>
              <a:buClr>
                <a:schemeClr val="dk1"/>
              </a:buClr>
              <a:buSzPct val="100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8pPr>
            <a:lvl9pPr lvl="8">
              <a:spcBef>
                <a:spcPts val="0"/>
              </a:spcBef>
              <a:buClr>
                <a:schemeClr val="dk1"/>
              </a:buClr>
              <a:buSzPct val="100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9pPr>
          </a:lstStyle>
          <a:p/>
        </p:txBody>
      </p:sp>
      <p:sp>
        <p:nvSpPr>
          <p:cNvPr id="7" name="Shape 7"/>
          <p:cNvSpPr txBox="1"/>
          <p:nvPr>
            <p:ph idx="1" type="body"/>
          </p:nvPr>
        </p:nvSpPr>
        <p:spPr>
          <a:xfrm>
            <a:off x="311700" y="1152475"/>
            <a:ext cx="8520599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accent3"/>
              </a:buClr>
              <a:buSzPct val="100000"/>
              <a:buFont typeface="Average"/>
              <a:defRPr sz="18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1pPr>
            <a:lvl2pPr lvl="1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accent3"/>
              </a:buClr>
              <a:buFont typeface="Average"/>
              <a:defRPr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accent3"/>
              </a:buClr>
              <a:buFont typeface="Average"/>
              <a:defRPr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accent3"/>
              </a:buClr>
              <a:buFont typeface="Average"/>
              <a:defRPr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accent3"/>
              </a:buClr>
              <a:buFont typeface="Average"/>
              <a:defRPr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accent3"/>
              </a:buClr>
              <a:buFont typeface="Average"/>
              <a:defRPr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accent3"/>
              </a:buClr>
              <a:buFont typeface="Average"/>
              <a:defRPr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accent3"/>
              </a:buClr>
              <a:buFont typeface="Average"/>
              <a:defRPr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accent3"/>
              </a:buClr>
              <a:buFont typeface="Average"/>
              <a:defRPr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9pPr>
          </a:lstStyle>
          <a:p/>
        </p:txBody>
      </p:sp>
      <p:sp>
        <p:nvSpPr>
          <p:cNvPr id="8" name="Shape 8"/>
          <p:cNvSpPr txBox="1"/>
          <p:nvPr>
            <p:ph idx="12" type="sldNum"/>
          </p:nvPr>
        </p:nvSpPr>
        <p:spPr>
          <a:xfrm>
            <a:off x="8490250" y="4681009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 algn="r">
              <a:spcBef>
                <a:spcPts val="0"/>
              </a:spcBef>
              <a:buNone/>
            </a:pPr>
            <a:fld id="{00000000-1234-1234-1234-123412341234}" type="slidenum">
              <a:rPr lang="en" sz="10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rPr>
              <a:t>‹#›</a:t>
            </a:fld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00.jp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05.gif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04.jp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06.jp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01.jpg"/><Relationship Id="rId4" Type="http://schemas.openxmlformats.org/officeDocument/2006/relationships/hyperlink" Target="http://www.newnetherlandinstitute.org/files/3813/8232/4347/FurTradeFull.pdf" TargetMode="Externa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03.jp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02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Shape 59"/>
          <p:cNvSpPr txBox="1"/>
          <p:nvPr>
            <p:ph type="title"/>
          </p:nvPr>
        </p:nvSpPr>
        <p:spPr>
          <a:xfrm>
            <a:off x="311700" y="445025"/>
            <a:ext cx="8520599" cy="5726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Colonization </a:t>
            </a:r>
          </a:p>
        </p:txBody>
      </p:sp>
      <p:sp>
        <p:nvSpPr>
          <p:cNvPr id="60" name="Shape 60"/>
          <p:cNvSpPr txBox="1"/>
          <p:nvPr>
            <p:ph idx="1" type="body"/>
          </p:nvPr>
        </p:nvSpPr>
        <p:spPr>
          <a:xfrm>
            <a:off x="311700" y="1152475"/>
            <a:ext cx="8520599" cy="10370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sz="2400"/>
              <a:t>is the act of setting up a settlement away from one’s place of origin. </a:t>
            </a:r>
          </a:p>
        </p:txBody>
      </p:sp>
      <p:sp>
        <p:nvSpPr>
          <p:cNvPr id="61" name="Shape 61"/>
          <p:cNvSpPr txBox="1"/>
          <p:nvPr/>
        </p:nvSpPr>
        <p:spPr>
          <a:xfrm>
            <a:off x="5335275" y="2189575"/>
            <a:ext cx="3423000" cy="2344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sz="2400">
                <a:solidFill>
                  <a:srgbClr val="EAD1DC"/>
                </a:solidFill>
              </a:rPr>
              <a:t>As more and more Europeans colonized in the Americas, conflict over the land rose. </a:t>
            </a:r>
          </a:p>
        </p:txBody>
      </p:sp>
      <p:pic>
        <p:nvPicPr>
          <p:cNvPr id="62" name="Shape 6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58975" y="2204375"/>
            <a:ext cx="4171950" cy="2314575"/>
          </a:xfrm>
          <a:prstGeom prst="rect">
            <a:avLst/>
          </a:prstGeom>
          <a:noFill/>
          <a:ln>
            <a:noFill/>
          </a:ln>
        </p:spPr>
      </p:pic>
      <p:sp>
        <p:nvSpPr>
          <p:cNvPr id="63" name="Shape 63"/>
          <p:cNvSpPr txBox="1"/>
          <p:nvPr/>
        </p:nvSpPr>
        <p:spPr>
          <a:xfrm>
            <a:off x="647625" y="4656800"/>
            <a:ext cx="4440899" cy="27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sz="700"/>
              <a:t>https://pennstatebrazil.files.wordpress.com/2013/04/desembarque_de_pedro_c3a1lvares_cabral_em_porto_seguro_em_1500.jpg?w=438&amp;h=244</a:t>
            </a:r>
          </a:p>
        </p:txBody>
      </p:sp>
    </p:spTree>
  </p:cSld>
  <p:clrMapOvr>
    <a:masterClrMapping/>
  </p:clrMapOvr>
  <p:transition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Shape 68"/>
          <p:cNvSpPr txBox="1"/>
          <p:nvPr/>
        </p:nvSpPr>
        <p:spPr>
          <a:xfrm>
            <a:off x="2698500" y="2039850"/>
            <a:ext cx="3746999" cy="4778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sz="2400">
                <a:solidFill>
                  <a:srgbClr val="FF0000"/>
                </a:solidFill>
              </a:rPr>
              <a:t>Who Owns the Americas?</a:t>
            </a:r>
          </a:p>
        </p:txBody>
      </p:sp>
      <p:cxnSp>
        <p:nvCxnSpPr>
          <p:cNvPr id="69" name="Shape 69"/>
          <p:cNvCxnSpPr/>
          <p:nvPr/>
        </p:nvCxnSpPr>
        <p:spPr>
          <a:xfrm>
            <a:off x="4572000" y="1507950"/>
            <a:ext cx="0" cy="585899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lg" w="lg" type="none"/>
            <a:tailEnd len="lg" w="lg" type="triangle"/>
          </a:ln>
        </p:spPr>
      </p:cxnSp>
      <p:sp>
        <p:nvSpPr>
          <p:cNvPr id="70" name="Shape 70"/>
          <p:cNvSpPr txBox="1"/>
          <p:nvPr/>
        </p:nvSpPr>
        <p:spPr>
          <a:xfrm>
            <a:off x="3723900" y="1191900"/>
            <a:ext cx="1696200" cy="4778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algn="ctr">
              <a:spcBef>
                <a:spcPts val="0"/>
              </a:spcBef>
              <a:buNone/>
            </a:pPr>
            <a:r>
              <a:rPr lang="en" sz="1800">
                <a:solidFill>
                  <a:srgbClr val="EFEFEF"/>
                </a:solidFill>
              </a:rPr>
              <a:t>Europeans??</a:t>
            </a:r>
          </a:p>
        </p:txBody>
      </p:sp>
      <p:cxnSp>
        <p:nvCxnSpPr>
          <p:cNvPr id="71" name="Shape 71"/>
          <p:cNvCxnSpPr>
            <a:endCxn id="70" idx="3"/>
          </p:cNvCxnSpPr>
          <p:nvPr/>
        </p:nvCxnSpPr>
        <p:spPr>
          <a:xfrm flipH="1">
            <a:off x="5420099" y="809549"/>
            <a:ext cx="1133400" cy="6213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lg" w="lg" type="none"/>
            <a:tailEnd len="lg" w="lg" type="triangle"/>
          </a:ln>
        </p:spPr>
      </p:cxnSp>
      <p:cxnSp>
        <p:nvCxnSpPr>
          <p:cNvPr id="72" name="Shape 72"/>
          <p:cNvCxnSpPr>
            <a:endCxn id="70" idx="1"/>
          </p:cNvCxnSpPr>
          <p:nvPr/>
        </p:nvCxnSpPr>
        <p:spPr>
          <a:xfrm>
            <a:off x="2428499" y="763350"/>
            <a:ext cx="1295400" cy="6675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lg" w="lg" type="none"/>
            <a:tailEnd len="lg" w="lg" type="triangle"/>
          </a:ln>
        </p:spPr>
      </p:cxnSp>
      <p:sp>
        <p:nvSpPr>
          <p:cNvPr id="73" name="Shape 73"/>
          <p:cNvSpPr txBox="1"/>
          <p:nvPr/>
        </p:nvSpPr>
        <p:spPr>
          <a:xfrm>
            <a:off x="1495750" y="308400"/>
            <a:ext cx="1356900" cy="2927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sz="1800">
                <a:solidFill>
                  <a:srgbClr val="F3F3F3"/>
                </a:solidFill>
              </a:rPr>
              <a:t>Portugal? </a:t>
            </a:r>
          </a:p>
        </p:txBody>
      </p:sp>
      <p:sp>
        <p:nvSpPr>
          <p:cNvPr id="74" name="Shape 74"/>
          <p:cNvSpPr txBox="1"/>
          <p:nvPr/>
        </p:nvSpPr>
        <p:spPr>
          <a:xfrm>
            <a:off x="6376000" y="385550"/>
            <a:ext cx="1356900" cy="2927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sz="1800">
                <a:solidFill>
                  <a:srgbClr val="EFEFEF"/>
                </a:solidFill>
              </a:rPr>
              <a:t>Spain?</a:t>
            </a:r>
          </a:p>
        </p:txBody>
      </p:sp>
      <p:cxnSp>
        <p:nvCxnSpPr>
          <p:cNvPr id="75" name="Shape 75"/>
          <p:cNvCxnSpPr/>
          <p:nvPr/>
        </p:nvCxnSpPr>
        <p:spPr>
          <a:xfrm flipH="1" rot="10800000">
            <a:off x="4570050" y="2517750"/>
            <a:ext cx="3900" cy="627899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lg" w="lg" type="none"/>
            <a:tailEnd len="lg" w="lg" type="triangle"/>
          </a:ln>
        </p:spPr>
      </p:cxnSp>
      <p:sp>
        <p:nvSpPr>
          <p:cNvPr id="76" name="Shape 76"/>
          <p:cNvSpPr txBox="1"/>
          <p:nvPr/>
        </p:nvSpPr>
        <p:spPr>
          <a:xfrm>
            <a:off x="3145650" y="3145650"/>
            <a:ext cx="3006900" cy="4778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sz="1800">
                <a:solidFill>
                  <a:srgbClr val="F3F3F3"/>
                </a:solidFill>
              </a:rPr>
              <a:t>Native Latin Americans??</a:t>
            </a:r>
          </a:p>
        </p:txBody>
      </p:sp>
      <p:cxnSp>
        <p:nvCxnSpPr>
          <p:cNvPr id="77" name="Shape 77"/>
          <p:cNvCxnSpPr>
            <a:endCxn id="76" idx="1"/>
          </p:cNvCxnSpPr>
          <p:nvPr/>
        </p:nvCxnSpPr>
        <p:spPr>
          <a:xfrm flipH="1" rot="10800000">
            <a:off x="2374650" y="3384600"/>
            <a:ext cx="771000" cy="8406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lg" w="lg" type="none"/>
            <a:tailEnd len="lg" w="lg" type="triangle"/>
          </a:ln>
        </p:spPr>
      </p:cxnSp>
      <p:cxnSp>
        <p:nvCxnSpPr>
          <p:cNvPr id="78" name="Shape 78"/>
          <p:cNvCxnSpPr>
            <a:endCxn id="76" idx="2"/>
          </p:cNvCxnSpPr>
          <p:nvPr/>
        </p:nvCxnSpPr>
        <p:spPr>
          <a:xfrm rot="10800000">
            <a:off x="4649100" y="3623550"/>
            <a:ext cx="23100" cy="6633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lg" w="lg" type="none"/>
            <a:tailEnd len="lg" w="lg" type="triangle"/>
          </a:ln>
        </p:spPr>
      </p:cxnSp>
      <p:cxnSp>
        <p:nvCxnSpPr>
          <p:cNvPr id="79" name="Shape 79"/>
          <p:cNvCxnSpPr>
            <a:endCxn id="76" idx="3"/>
          </p:cNvCxnSpPr>
          <p:nvPr/>
        </p:nvCxnSpPr>
        <p:spPr>
          <a:xfrm rot="10800000">
            <a:off x="6152550" y="3384600"/>
            <a:ext cx="693900" cy="5628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lg" w="lg" type="none"/>
            <a:tailEnd len="lg" w="lg" type="triangle"/>
          </a:ln>
        </p:spPr>
      </p:cxnSp>
      <p:sp>
        <p:nvSpPr>
          <p:cNvPr id="80" name="Shape 80"/>
          <p:cNvSpPr txBox="1"/>
          <p:nvPr/>
        </p:nvSpPr>
        <p:spPr>
          <a:xfrm>
            <a:off x="1865800" y="4317575"/>
            <a:ext cx="1048500" cy="2927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sz="1800">
                <a:solidFill>
                  <a:srgbClr val="EFEFEF"/>
                </a:solidFill>
              </a:rPr>
              <a:t>Inca? </a:t>
            </a:r>
          </a:p>
        </p:txBody>
      </p:sp>
      <p:sp>
        <p:nvSpPr>
          <p:cNvPr id="81" name="Shape 81"/>
          <p:cNvSpPr txBox="1"/>
          <p:nvPr/>
        </p:nvSpPr>
        <p:spPr>
          <a:xfrm>
            <a:off x="4198075" y="4394675"/>
            <a:ext cx="925200" cy="2927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sz="1800">
                <a:solidFill>
                  <a:srgbClr val="F3F3F3"/>
                </a:solidFill>
              </a:rPr>
              <a:t>Maya? </a:t>
            </a:r>
          </a:p>
        </p:txBody>
      </p:sp>
      <p:sp>
        <p:nvSpPr>
          <p:cNvPr id="82" name="Shape 82"/>
          <p:cNvSpPr txBox="1"/>
          <p:nvPr/>
        </p:nvSpPr>
        <p:spPr>
          <a:xfrm>
            <a:off x="6661400" y="4117125"/>
            <a:ext cx="1433999" cy="2927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sz="1800">
                <a:solidFill>
                  <a:srgbClr val="EFEFEF"/>
                </a:solidFill>
              </a:rPr>
              <a:t>Aztecs? </a:t>
            </a:r>
          </a:p>
        </p:txBody>
      </p:sp>
    </p:spTree>
  </p:cSld>
  <p:clrMapOvr>
    <a:masterClrMapping/>
  </p:clrMapOvr>
  <p:transition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Shape 87"/>
          <p:cNvSpPr txBox="1"/>
          <p:nvPr>
            <p:ph type="title"/>
          </p:nvPr>
        </p:nvSpPr>
        <p:spPr>
          <a:xfrm>
            <a:off x="265500" y="0"/>
            <a:ext cx="4045199" cy="17103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Treaty of Tordesillas (1494) </a:t>
            </a:r>
          </a:p>
        </p:txBody>
      </p:sp>
      <p:sp>
        <p:nvSpPr>
          <p:cNvPr id="88" name="Shape 88"/>
          <p:cNvSpPr txBox="1"/>
          <p:nvPr>
            <p:ph idx="1" type="subTitle"/>
          </p:nvPr>
        </p:nvSpPr>
        <p:spPr>
          <a:xfrm>
            <a:off x="265500" y="1710299"/>
            <a:ext cx="4045199" cy="21090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 algn="l">
              <a:spcBef>
                <a:spcPts val="0"/>
              </a:spcBef>
              <a:buChar char="●"/>
            </a:pPr>
            <a:r>
              <a:rPr lang="en"/>
              <a:t>Europeans Began to claim the Americas for themselves</a:t>
            </a:r>
          </a:p>
          <a:p>
            <a:pPr lvl="0" rtl="0" algn="l">
              <a:spcBef>
                <a:spcPts val="0"/>
              </a:spcBef>
              <a:buNone/>
            </a:pPr>
            <a:r>
              <a:t/>
            </a:r>
            <a:endParaRPr/>
          </a:p>
          <a:p>
            <a:pPr indent="-228600" lvl="0" marL="457200" rtl="0" algn="l">
              <a:spcBef>
                <a:spcPts val="0"/>
              </a:spcBef>
              <a:buChar char="●"/>
            </a:pPr>
            <a:r>
              <a:rPr lang="en"/>
              <a:t>A treaty that divided the Americas between Spain and Portugal</a:t>
            </a:r>
          </a:p>
          <a:p>
            <a:pPr lvl="0" rtl="0" algn="l">
              <a:spcBef>
                <a:spcPts val="0"/>
              </a:spcBef>
              <a:buNone/>
            </a:pPr>
            <a:r>
              <a:t/>
            </a:r>
            <a:endParaRPr/>
          </a:p>
          <a:p>
            <a:pPr indent="-228600" lvl="0" marL="457200" algn="l">
              <a:spcBef>
                <a:spcPts val="0"/>
              </a:spcBef>
              <a:buChar char="●"/>
            </a:pPr>
            <a:r>
              <a:rPr lang="en"/>
              <a:t> Pope helped create the treaty between the two countries. </a:t>
            </a:r>
          </a:p>
        </p:txBody>
      </p:sp>
      <p:pic>
        <p:nvPicPr>
          <p:cNvPr id="89" name="Shape 8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762650" y="906051"/>
            <a:ext cx="4247074" cy="30260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Shape 94"/>
          <p:cNvSpPr txBox="1"/>
          <p:nvPr>
            <p:ph type="title"/>
          </p:nvPr>
        </p:nvSpPr>
        <p:spPr>
          <a:xfrm>
            <a:off x="311700" y="445025"/>
            <a:ext cx="8520599" cy="5726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Effects of the Treaty</a:t>
            </a:r>
          </a:p>
        </p:txBody>
      </p:sp>
      <p:sp>
        <p:nvSpPr>
          <p:cNvPr id="95" name="Shape 95"/>
          <p:cNvSpPr txBox="1"/>
          <p:nvPr>
            <p:ph idx="1" type="body"/>
          </p:nvPr>
        </p:nvSpPr>
        <p:spPr>
          <a:xfrm>
            <a:off x="4511900" y="1121625"/>
            <a:ext cx="3999899" cy="34164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342900" lvl="0" marL="457200" rtl="0">
              <a:spcBef>
                <a:spcPts val="0"/>
              </a:spcBef>
              <a:buSzPct val="75000"/>
            </a:pPr>
            <a:r>
              <a:rPr b="1" lang="en" sz="2400"/>
              <a:t>Religion: </a:t>
            </a:r>
            <a:r>
              <a:rPr lang="en" sz="1800"/>
              <a:t>Almost all countries in Latin America today are Christian 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 sz="1800"/>
          </a:p>
          <a:p>
            <a:pPr indent="-342900" lvl="0" marL="457200">
              <a:spcBef>
                <a:spcPts val="0"/>
              </a:spcBef>
              <a:buSzPct val="75000"/>
            </a:pPr>
            <a:r>
              <a:rPr lang="en" sz="2400"/>
              <a:t>Language: </a:t>
            </a:r>
            <a:r>
              <a:rPr lang="en" sz="1800"/>
              <a:t>Almost all countries in Latin America speak either Spanish or Portuguese </a:t>
            </a:r>
          </a:p>
        </p:txBody>
      </p:sp>
      <p:sp>
        <p:nvSpPr>
          <p:cNvPr id="96" name="Shape 96"/>
          <p:cNvSpPr txBox="1"/>
          <p:nvPr>
            <p:ph idx="2" type="body"/>
          </p:nvPr>
        </p:nvSpPr>
        <p:spPr>
          <a:xfrm>
            <a:off x="311700" y="4372550"/>
            <a:ext cx="3999899" cy="2279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algn="ctr">
              <a:spcBef>
                <a:spcPts val="0"/>
              </a:spcBef>
              <a:buNone/>
            </a:pPr>
            <a:r>
              <a:rPr lang="en" sz="800"/>
              <a:t>http://lowres.jantoo.com/politics-queen-monarch-monarchy-royals-king-12261068_low.jpg</a:t>
            </a:r>
          </a:p>
        </p:txBody>
      </p:sp>
      <p:pic>
        <p:nvPicPr>
          <p:cNvPr id="97" name="Shape 9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32200" y="1214037"/>
            <a:ext cx="3168099" cy="29621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Shape 102"/>
          <p:cNvSpPr txBox="1"/>
          <p:nvPr>
            <p:ph type="title"/>
          </p:nvPr>
        </p:nvSpPr>
        <p:spPr>
          <a:xfrm>
            <a:off x="0" y="74950"/>
            <a:ext cx="8520599" cy="5726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Now let’s look at North America...</a:t>
            </a:r>
          </a:p>
        </p:txBody>
      </p:sp>
      <p:sp>
        <p:nvSpPr>
          <p:cNvPr id="103" name="Shape 103"/>
          <p:cNvSpPr txBox="1"/>
          <p:nvPr>
            <p:ph idx="1" type="body"/>
          </p:nvPr>
        </p:nvSpPr>
        <p:spPr>
          <a:xfrm>
            <a:off x="107925" y="1304300"/>
            <a:ext cx="5350799" cy="1063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b="1" lang="en" sz="4800">
                <a:solidFill>
                  <a:srgbClr val="FFFFFF"/>
                </a:solidFill>
              </a:rPr>
              <a:t>How could a beaver start a war?</a:t>
            </a:r>
          </a:p>
        </p:txBody>
      </p:sp>
      <p:pic>
        <p:nvPicPr>
          <p:cNvPr id="104" name="Shape 10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570337" y="647650"/>
            <a:ext cx="3079774" cy="3092650"/>
          </a:xfrm>
          <a:prstGeom prst="rect">
            <a:avLst/>
          </a:prstGeom>
          <a:noFill/>
          <a:ln>
            <a:noFill/>
          </a:ln>
        </p:spPr>
      </p:pic>
      <p:sp>
        <p:nvSpPr>
          <p:cNvPr id="105" name="Shape 105"/>
          <p:cNvSpPr txBox="1"/>
          <p:nvPr/>
        </p:nvSpPr>
        <p:spPr>
          <a:xfrm>
            <a:off x="5751625" y="107950"/>
            <a:ext cx="2606100" cy="3392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sz="600"/>
              <a:t>https://upload.wikimedia.org/wikipedia/commons/6/6b/American_Beaver.jpg</a:t>
            </a:r>
          </a:p>
        </p:txBody>
      </p:sp>
    </p:spTree>
  </p:cSld>
  <p:clrMapOvr>
    <a:masterClrMapping/>
  </p:clrMapOvr>
  <p:transition spd="slow">
    <p:cut/>
  </p:transition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hape 110"/>
          <p:cNvSpPr txBox="1"/>
          <p:nvPr/>
        </p:nvSpPr>
        <p:spPr>
          <a:xfrm>
            <a:off x="4764750" y="786412"/>
            <a:ext cx="4009200" cy="3022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 sz="2400">
              <a:solidFill>
                <a:srgbClr val="D9D9D9"/>
              </a:solidFill>
            </a:endParaRPr>
          </a:p>
          <a:p>
            <a:pPr lvl="0">
              <a:spcBef>
                <a:spcPts val="0"/>
              </a:spcBef>
              <a:buNone/>
            </a:pPr>
            <a:r>
              <a:rPr lang="en" sz="2400">
                <a:solidFill>
                  <a:srgbClr val="D9D9D9"/>
                </a:solidFill>
              </a:rPr>
              <a:t>The Fur Trade was a business between the Native Americans and the Europeans in North America and Canada</a:t>
            </a:r>
          </a:p>
        </p:txBody>
      </p:sp>
      <p:pic>
        <p:nvPicPr>
          <p:cNvPr id="111" name="Shape 11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927500" y="316375"/>
            <a:ext cx="2733350" cy="3808075"/>
          </a:xfrm>
          <a:prstGeom prst="rect">
            <a:avLst/>
          </a:prstGeom>
          <a:noFill/>
          <a:ln>
            <a:noFill/>
          </a:ln>
        </p:spPr>
      </p:pic>
      <p:sp>
        <p:nvSpPr>
          <p:cNvPr id="112" name="Shape 112"/>
          <p:cNvSpPr txBox="1"/>
          <p:nvPr/>
        </p:nvSpPr>
        <p:spPr>
          <a:xfrm>
            <a:off x="5135950" y="3907350"/>
            <a:ext cx="3806700" cy="9464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u="sng">
                <a:solidFill>
                  <a:schemeClr val="hlink"/>
                </a:solidFill>
                <a:hlinkClick r:id="rId4"/>
              </a:rPr>
              <a:t>http://www.newnetherlandinstitute.org/files/3813/8232/4347/FurTradeFull.pdf</a:t>
            </a:r>
          </a:p>
        </p:txBody>
      </p:sp>
    </p:spTree>
  </p:cSld>
  <p:clrMapOvr>
    <a:masterClrMapping/>
  </p:clrMapOvr>
  <p:transition spd="slow">
    <p:cut/>
  </p:transition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Shape 117"/>
          <p:cNvSpPr txBox="1"/>
          <p:nvPr>
            <p:ph type="title"/>
          </p:nvPr>
        </p:nvSpPr>
        <p:spPr>
          <a:xfrm>
            <a:off x="311700" y="445025"/>
            <a:ext cx="8520599" cy="5726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The Fur Trade</a:t>
            </a:r>
          </a:p>
        </p:txBody>
      </p:sp>
      <p:sp>
        <p:nvSpPr>
          <p:cNvPr id="118" name="Shape 118"/>
          <p:cNvSpPr txBox="1"/>
          <p:nvPr>
            <p:ph idx="1" type="body"/>
          </p:nvPr>
        </p:nvSpPr>
        <p:spPr>
          <a:xfrm>
            <a:off x="4832400" y="1187350"/>
            <a:ext cx="3999899" cy="34164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0" lvl="0" marL="457200" rtl="0">
              <a:spcBef>
                <a:spcPts val="0"/>
              </a:spcBef>
              <a:buNone/>
            </a:pPr>
            <a:r>
              <a:rPr lang="en" sz="2400">
                <a:solidFill>
                  <a:srgbClr val="FFFFFF"/>
                </a:solidFill>
                <a:latin typeface="Comic Sans MS"/>
                <a:ea typeface="Comic Sans MS"/>
                <a:cs typeface="Comic Sans MS"/>
                <a:sym typeface="Comic Sans MS"/>
              </a:rPr>
              <a:t>French traders profited off of the overabundance of </a:t>
            </a:r>
            <a:r>
              <a:rPr lang="en" sz="2400">
                <a:solidFill>
                  <a:srgbClr val="FF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animal furs </a:t>
            </a:r>
            <a:r>
              <a:rPr lang="en" sz="2400">
                <a:solidFill>
                  <a:srgbClr val="FFFFFF"/>
                </a:solidFill>
                <a:latin typeface="Comic Sans MS"/>
                <a:ea typeface="Comic Sans MS"/>
                <a:cs typeface="Comic Sans MS"/>
                <a:sym typeface="Comic Sans MS"/>
              </a:rPr>
              <a:t>whose pelts were in high demand in Europe. </a:t>
            </a:r>
          </a:p>
        </p:txBody>
      </p:sp>
      <p:sp>
        <p:nvSpPr>
          <p:cNvPr id="119" name="Shape 119">
            <a:hlinkClick/>
          </p:cNvPr>
          <p:cNvSpPr/>
          <p:nvPr/>
        </p:nvSpPr>
        <p:spPr>
          <a:xfrm>
            <a:off x="481325" y="1181050"/>
            <a:ext cx="4572000" cy="3429000"/>
          </a:xfrm>
          <a:prstGeom prst="rect">
            <a:avLst/>
          </a:prstGeom>
          <a:blipFill>
            <a:blip r:embed="rId3">
              <a:alphaModFix/>
            </a:blip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spd="slow">
    <p:cut/>
  </p:transition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Shape 124"/>
          <p:cNvSpPr txBox="1"/>
          <p:nvPr>
            <p:ph type="title"/>
          </p:nvPr>
        </p:nvSpPr>
        <p:spPr>
          <a:xfrm>
            <a:off x="4514700" y="185525"/>
            <a:ext cx="4869300" cy="5238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Conflict between France and England </a:t>
            </a:r>
          </a:p>
        </p:txBody>
      </p:sp>
      <p:sp>
        <p:nvSpPr>
          <p:cNvPr id="125" name="Shape 125"/>
          <p:cNvSpPr txBox="1"/>
          <p:nvPr>
            <p:ph idx="1" type="body"/>
          </p:nvPr>
        </p:nvSpPr>
        <p:spPr>
          <a:xfrm>
            <a:off x="0" y="709325"/>
            <a:ext cx="4514699" cy="43940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342900" lvl="0" marL="4572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100000"/>
              <a:buFont typeface="Comic Sans MS"/>
            </a:pPr>
            <a:r>
              <a:rPr lang="en" sz="1800">
                <a:solidFill>
                  <a:srgbClr val="FFFFFF"/>
                </a:solidFill>
                <a:latin typeface="Comic Sans MS"/>
                <a:ea typeface="Comic Sans MS"/>
                <a:cs typeface="Comic Sans MS"/>
                <a:sym typeface="Comic Sans MS"/>
              </a:rPr>
              <a:t>French claimed that the English fur traders were trespassing on French territory and it was hurting their economy.</a:t>
            </a:r>
          </a:p>
          <a:p>
            <a:pPr lv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FFFFFF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indent="-342900" lvl="0" marL="4572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100000"/>
              <a:buFont typeface="Comic Sans MS"/>
            </a:pPr>
            <a:r>
              <a:rPr lang="en" sz="1800">
                <a:solidFill>
                  <a:srgbClr val="FFFFFF"/>
                </a:solidFill>
                <a:latin typeface="Comic Sans MS"/>
                <a:ea typeface="Comic Sans MS"/>
                <a:cs typeface="Comic Sans MS"/>
                <a:sym typeface="Comic Sans MS"/>
              </a:rPr>
              <a:t>The French began to imprison these English traders. This sparked the seven year war known as the </a:t>
            </a:r>
            <a:r>
              <a:rPr lang="en" sz="1800">
                <a:solidFill>
                  <a:srgbClr val="FF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French and Indian War. </a:t>
            </a:r>
          </a:p>
          <a:p>
            <a:pPr lv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FF0000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indent="-342900" lvl="0" marL="4572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100000"/>
              <a:buFont typeface="Comic Sans MS"/>
            </a:pPr>
            <a:r>
              <a:rPr lang="en" sz="1800">
                <a:solidFill>
                  <a:srgbClr val="FFFFFF"/>
                </a:solidFill>
                <a:latin typeface="Comic Sans MS"/>
                <a:ea typeface="Comic Sans MS"/>
                <a:cs typeface="Comic Sans MS"/>
                <a:sym typeface="Comic Sans MS"/>
              </a:rPr>
              <a:t>France ended up losing to England, and they lost most of their territories in North America. </a:t>
            </a:r>
          </a:p>
          <a:p>
            <a:pPr lvl="0">
              <a:spcBef>
                <a:spcPts val="0"/>
              </a:spcBef>
              <a:buNone/>
            </a:pPr>
            <a:r>
              <a:t/>
            </a:r>
            <a:endParaRPr sz="1400"/>
          </a:p>
        </p:txBody>
      </p:sp>
      <p:pic>
        <p:nvPicPr>
          <p:cNvPr id="126" name="Shape 1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477450" y="709325"/>
            <a:ext cx="3096824" cy="42491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theme/theme1.xml><?xml version="1.0" encoding="utf-8"?>
<a:theme xmlns:a="http://schemas.openxmlformats.org/drawingml/2006/main" xmlns:r="http://schemas.openxmlformats.org/officeDocument/2006/relationships" name="slate">
  <a:themeElements>
    <a:clrScheme name="Slate">
      <a:dk1>
        <a:srgbClr val="FFFFFF"/>
      </a:dk1>
      <a:lt1>
        <a:srgbClr val="37474F"/>
      </a:lt1>
      <a:dk2>
        <a:srgbClr val="9E9E9E"/>
      </a:dk2>
      <a:lt2>
        <a:srgbClr val="E0E0E0"/>
      </a:lt2>
      <a:accent1>
        <a:srgbClr val="616161"/>
      </a:accent1>
      <a:accent2>
        <a:srgbClr val="78909C"/>
      </a:accent2>
      <a:accent3>
        <a:srgbClr val="CACACA"/>
      </a:accent3>
      <a:accent4>
        <a:srgbClr val="64FFDA"/>
      </a:accent4>
      <a:accent5>
        <a:srgbClr val="FFD966"/>
      </a:accent5>
      <a:accent6>
        <a:srgbClr val="F5F5F5"/>
      </a:accent6>
      <a:hlink>
        <a:srgbClr val="FFD966"/>
      </a:hlink>
      <a:folHlink>
        <a:srgbClr val="FFD966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